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</p:sldMasterIdLst>
  <p:notesMasterIdLst>
    <p:notesMasterId r:id="rId6"/>
  </p:notesMasterIdLst>
  <p:sldIdLst>
    <p:sldId id="279" r:id="rId5"/>
    <p:sldId id="324" r:id="rId7"/>
    <p:sldId id="325" r:id="rId8"/>
    <p:sldId id="328" r:id="rId9"/>
    <p:sldId id="319" r:id="rId10"/>
    <p:sldId id="329" r:id="rId11"/>
    <p:sldId id="330" r:id="rId12"/>
    <p:sldId id="326" r:id="rId13"/>
  </p:sldIdLst>
  <p:sldSz cx="9144000" cy="514477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B83"/>
    <a:srgbClr val="DC6540"/>
    <a:srgbClr val="669A9F"/>
    <a:srgbClr val="FFF560"/>
    <a:srgbClr val="BD7600"/>
    <a:srgbClr val="FFC400"/>
    <a:srgbClr val="FFEFBD"/>
    <a:srgbClr val="FFCD2D"/>
    <a:srgbClr val="CC8400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8" autoAdjust="0"/>
  </p:normalViewPr>
  <p:slideViewPr>
    <p:cSldViewPr showGuides="1">
      <p:cViewPr varScale="1">
        <p:scale>
          <a:sx n="77" d="100"/>
          <a:sy n="77" d="100"/>
        </p:scale>
        <p:origin x="1206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 vào hình tròn số 1,2,3,4,5 để hiện cậu hỏi.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dirty="0" smtClean="0"/>
              <a:t>Nhấn </a:t>
            </a:r>
            <a:r>
              <a:rPr lang="vi-VN" dirty="0"/>
              <a:t>vào ngôi sao để xem đáp án</a:t>
            </a:r>
            <a:r>
              <a:rPr lang="vi-VN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baseline="0" dirty="0" smtClean="0"/>
              <a:t> </a:t>
            </a:r>
            <a:r>
              <a:rPr lang="vi-VN" dirty="0" smtClean="0"/>
              <a:t>Nhấn thêm lần nữa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1,2,3,4,5</a:t>
            </a:r>
            <a:r>
              <a:rPr lang="vi-VN" dirty="0" smtClean="0"/>
              <a:t> để mất câu hỏi.</a:t>
            </a:r>
            <a:endParaRPr lang="vi-VN" dirty="0"/>
          </a:p>
          <a:p>
            <a:r>
              <a:rPr lang="vi-VN" dirty="0"/>
              <a:t>Nhấn vào mặt trời màu đỏ để xem từ khóa.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themeOverride" Target="../theme/themeOverride1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3.xml"/><Relationship Id="rId4" Type="http://schemas.openxmlformats.org/officeDocument/2006/relationships/image" Target="../media/image25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emf"/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themeOverride" Target="../theme/themeOverride4.xml"/><Relationship Id="rId12" Type="http://schemas.openxmlformats.org/officeDocument/2006/relationships/image" Target="../media/image31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145134"/>
            <a:ext cx="5840858" cy="333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/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/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2980052" y="1940819"/>
            <a:ext cx="4318859" cy="644908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45976"/>
            <a:ext cx="2359956" cy="79716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63178" y="2698052"/>
            <a:ext cx="4813078" cy="650318"/>
            <a:chOff x="2063178" y="2698052"/>
            <a:chExt cx="4813078" cy="650318"/>
          </a:xfrm>
        </p:grpSpPr>
        <p:pic>
          <p:nvPicPr>
            <p:cNvPr id="50" name="Picture 49" descr="Text&#10;&#10;Description automatically generated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94" t="51873" r="894" b="11508"/>
            <a:stretch>
              <a:fillRect/>
            </a:stretch>
          </p:blipFill>
          <p:spPr>
            <a:xfrm>
              <a:off x="2063178" y="2719330"/>
              <a:ext cx="4113334" cy="449839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0209" y="2698052"/>
              <a:ext cx="1906047" cy="6503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speedometer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03" y="1167218"/>
            <a:ext cx="801590" cy="861677"/>
          </a:xfrm>
          <a:prstGeom prst="rect">
            <a:avLst/>
          </a:prstGeom>
        </p:spPr>
      </p:pic>
      <p:pic>
        <p:nvPicPr>
          <p:cNvPr id="17" name="Picture 16" descr="Logo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2" y="1963930"/>
            <a:ext cx="6317734" cy="113885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7218"/>
            <a:ext cx="3160565" cy="1138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7737898" y="71637"/>
            <a:ext cx="1225121" cy="783452"/>
            <a:chOff x="8985779" y="3960837"/>
            <a:chExt cx="2199915" cy="1406823"/>
          </a:xfrm>
        </p:grpSpPr>
        <p:sp>
          <p:nvSpPr>
            <p:cNvPr id="3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</p:grpSp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9" y="794"/>
            <a:ext cx="2905327" cy="96844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43608" y="1142789"/>
            <a:ext cx="391373" cy="3913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43608" y="1586332"/>
            <a:ext cx="391373" cy="3913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43608" y="2031633"/>
            <a:ext cx="391373" cy="3913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3608" y="2476934"/>
            <a:ext cx="391373" cy="3913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43608" y="2923993"/>
            <a:ext cx="391373" cy="3913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60164" y="1129112"/>
            <a:ext cx="5838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7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</a:t>
            </a:r>
            <a:endParaRPr lang="en-US" sz="27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Star: 1"/>
          <p:cNvSpPr/>
          <p:nvPr/>
        </p:nvSpPr>
        <p:spPr>
          <a:xfrm>
            <a:off x="7524328" y="1142789"/>
            <a:ext cx="391373" cy="39137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Star:2"/>
          <p:cNvSpPr/>
          <p:nvPr/>
        </p:nvSpPr>
        <p:spPr>
          <a:xfrm>
            <a:off x="7524328" y="1586332"/>
            <a:ext cx="391373" cy="39137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Star:3"/>
          <p:cNvSpPr/>
          <p:nvPr/>
        </p:nvSpPr>
        <p:spPr>
          <a:xfrm>
            <a:off x="7524327" y="2031633"/>
            <a:ext cx="391373" cy="39137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Star:4"/>
          <p:cNvSpPr/>
          <p:nvPr/>
        </p:nvSpPr>
        <p:spPr>
          <a:xfrm>
            <a:off x="7524327" y="2476934"/>
            <a:ext cx="391373" cy="39137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Star: 5"/>
          <p:cNvSpPr/>
          <p:nvPr/>
        </p:nvSpPr>
        <p:spPr>
          <a:xfrm>
            <a:off x="7524326" y="2923993"/>
            <a:ext cx="391373" cy="39137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Sun 70"/>
          <p:cNvSpPr/>
          <p:nvPr/>
        </p:nvSpPr>
        <p:spPr>
          <a:xfrm>
            <a:off x="1049818" y="3456601"/>
            <a:ext cx="428715" cy="42871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94" y="-136043"/>
            <a:ext cx="1007591" cy="1007591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2083053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526596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970139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13682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857225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300768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744311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187854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631397" y="1142789"/>
            <a:ext cx="443543" cy="443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074940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518483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962026" y="1142789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631391" y="1586332"/>
            <a:ext cx="443543" cy="443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187853" y="1586332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744309" y="1586332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074936" y="1586332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634431" y="2031633"/>
            <a:ext cx="443543" cy="443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190893" y="2031633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747349" y="2031633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294499" y="2031633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631391" y="2476934"/>
            <a:ext cx="443543" cy="443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074934" y="2476934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518477" y="2476934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631391" y="2923993"/>
            <a:ext cx="443543" cy="443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187853" y="2923993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074936" y="2923993"/>
            <a:ext cx="443543" cy="4435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2128082" y="117477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68580" y="117477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09078" y="1174775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Ờ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49576" y="1174775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90074" y="117477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30572" y="117477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71070" y="117477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211568" y="117477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652066" y="117477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187509" y="1174775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72241" y="117477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Ể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73560" y="1174775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782461" y="15896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22959" y="158963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63457" y="158963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115501" y="158963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333867" y="20513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74365" y="20513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14863" y="20513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Ấ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55361" y="205130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663457" y="247986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15501" y="2479861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83632" y="2479861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22959" y="2931495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663457" y="293149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115501" y="2931495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668698" y="4283643"/>
            <a:ext cx="8061806" cy="573328"/>
            <a:chOff x="3547552" y="3825287"/>
            <a:chExt cx="8061806" cy="573328"/>
          </a:xfrm>
        </p:grpSpPr>
        <p:sp>
          <p:nvSpPr>
            <p:cNvPr id="129" name="矩形: 圆角 5"/>
            <p:cNvSpPr/>
            <p:nvPr/>
          </p:nvSpPr>
          <p:spPr>
            <a:xfrm>
              <a:off x="3547552" y="3825287"/>
              <a:ext cx="8061806" cy="573328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FF9409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635957" y="3875394"/>
              <a:ext cx="79734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Calibri" panose="020F0502020204030204" pitchFamily="34" charset="0"/>
                  <a:cs typeface="Calibri" panose="020F0502020204030204" pitchFamily="34" charset="0"/>
                </a:rPr>
                <a:t>1. Bảng liệt kê các môn học của từng ngày trong tuần.</a:t>
              </a:r>
              <a:endParaRPr lang="en-US" sz="14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516355" y="4283643"/>
            <a:ext cx="6366492" cy="573328"/>
            <a:chOff x="3547552" y="3825287"/>
            <a:chExt cx="6366492" cy="573328"/>
          </a:xfrm>
        </p:grpSpPr>
        <p:sp>
          <p:nvSpPr>
            <p:cNvPr id="133" name="矩形: 圆角 5"/>
            <p:cNvSpPr/>
            <p:nvPr/>
          </p:nvSpPr>
          <p:spPr>
            <a:xfrm>
              <a:off x="3547552" y="3825287"/>
              <a:ext cx="6366492" cy="573328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FF9409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635957" y="3875394"/>
              <a:ext cx="6244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Calibri" panose="020F0502020204030204" pitchFamily="34" charset="0"/>
                  <a:cs typeface="Calibri" panose="020F0502020204030204" pitchFamily="34" charset="0"/>
                </a:rPr>
                <a:t>2. Hoạt động di chuyển nhanh bằng chân.</a:t>
              </a:r>
              <a:endParaRPr lang="en-US" sz="1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113371" y="4283643"/>
            <a:ext cx="7172461" cy="573328"/>
            <a:chOff x="3547551" y="3825287"/>
            <a:chExt cx="7172461" cy="573328"/>
          </a:xfrm>
        </p:grpSpPr>
        <p:sp>
          <p:nvSpPr>
            <p:cNvPr id="136" name="矩形: 圆角 5"/>
            <p:cNvSpPr/>
            <p:nvPr/>
          </p:nvSpPr>
          <p:spPr>
            <a:xfrm>
              <a:off x="3547551" y="3825287"/>
              <a:ext cx="7118864" cy="573328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FF9409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635957" y="3875394"/>
              <a:ext cx="7084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Calibri" panose="020F0502020204030204" pitchFamily="34" charset="0"/>
                  <a:cs typeface="Calibri" panose="020F0502020204030204" pitchFamily="34" charset="0"/>
                </a:rPr>
                <a:t>3. Vật dạng thỏi, viên dùng để viết, vẽ lên bảng.</a:t>
              </a:r>
              <a:endParaRPr lang="en-US" sz="14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656529" y="4283643"/>
            <a:ext cx="4086144" cy="573328"/>
            <a:chOff x="3547551" y="3825287"/>
            <a:chExt cx="7118864" cy="573328"/>
          </a:xfrm>
        </p:grpSpPr>
        <p:sp>
          <p:nvSpPr>
            <p:cNvPr id="140" name="矩形: 圆角 5"/>
            <p:cNvSpPr/>
            <p:nvPr/>
          </p:nvSpPr>
          <p:spPr>
            <a:xfrm>
              <a:off x="3547551" y="3825287"/>
              <a:ext cx="7118864" cy="573328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FF9409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635957" y="3875394"/>
              <a:ext cx="69875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Calibri" panose="020F0502020204030204" pitchFamily="34" charset="0"/>
                  <a:cs typeface="Calibri" panose="020F0502020204030204" pitchFamily="34" charset="0"/>
                </a:rPr>
                <a:t>4. Vật dùng để viết, kẻ, vẽ.</a:t>
              </a:r>
              <a:endParaRPr lang="en-US" sz="14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43978" y="4283643"/>
            <a:ext cx="5311246" cy="573328"/>
            <a:chOff x="3547551" y="3825287"/>
            <a:chExt cx="5311246" cy="573328"/>
          </a:xfrm>
        </p:grpSpPr>
        <p:sp>
          <p:nvSpPr>
            <p:cNvPr id="143" name="矩形: 圆角 5"/>
            <p:cNvSpPr/>
            <p:nvPr/>
          </p:nvSpPr>
          <p:spPr>
            <a:xfrm>
              <a:off x="3547551" y="3825287"/>
              <a:ext cx="5284911" cy="573328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FF9409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635957" y="3875394"/>
              <a:ext cx="5222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latin typeface="Calibri" panose="020F0502020204030204" pitchFamily="34" charset="0"/>
                  <a:cs typeface="Calibri" panose="020F0502020204030204" pitchFamily="34" charset="0"/>
                </a:rPr>
                <a:t>5. Vật dùng để thắp sáng, soi sáng.</a:t>
              </a:r>
              <a:endParaRPr lang="en-US" sz="1400" dirty="0"/>
            </a:p>
          </p:txBody>
        </p:sp>
      </p:grpSp>
      <p:pic>
        <p:nvPicPr>
          <p:cNvPr id="148" name="Picture 147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99" y="3357010"/>
            <a:ext cx="2964902" cy="78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6605" y="1774719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Coiny" panose="02000903060500060000" pitchFamily="2" charset="0"/>
              </a:rPr>
              <a:t>Luyện câu</a:t>
            </a:r>
            <a:endParaRPr lang="en-US" sz="4000">
              <a:solidFill>
                <a:srgbClr val="FF0000"/>
              </a:solidFill>
              <a:latin typeface="Coiny" panose="02000903060500060000" pitchFamily="2" charset="0"/>
            </a:endParaRPr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67" y="1534550"/>
            <a:ext cx="868689" cy="942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194" y="49189"/>
            <a:ext cx="9056076" cy="5095899"/>
            <a:chOff x="-340460" y="-1184446"/>
            <a:chExt cx="9308612" cy="5274432"/>
          </a:xfrm>
        </p:grpSpPr>
        <p:grpSp>
          <p:nvGrpSpPr>
            <p:cNvPr id="22" name="Group 21"/>
            <p:cNvGrpSpPr/>
            <p:nvPr/>
          </p:nvGrpSpPr>
          <p:grpSpPr>
            <a:xfrm>
              <a:off x="-340460" y="-973474"/>
              <a:ext cx="9308612" cy="5063460"/>
              <a:chOff x="-79330" y="-998879"/>
              <a:chExt cx="8867910" cy="506346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79330" y="-998879"/>
                <a:ext cx="8867910" cy="5063460"/>
                <a:chOff x="-70945" y="-42643"/>
                <a:chExt cx="8867910" cy="5063460"/>
              </a:xfrm>
            </p:grpSpPr>
            <p:pic>
              <p:nvPicPr>
                <p:cNvPr id="29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" t="-849" r="1"/>
                <a:stretch>
                  <a:fillRect/>
                </a:stretch>
              </p:blipFill>
              <p:spPr bwMode="auto">
                <a:xfrm>
                  <a:off x="-70945" y="-42643"/>
                  <a:ext cx="8867910" cy="50634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/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Freeform: Shape 26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123" y="-1184446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2" y="3209607"/>
            <a:ext cx="1691183" cy="168848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32690" y="3031938"/>
            <a:ext cx="2232248" cy="1121279"/>
            <a:chOff x="7562960" y="2029855"/>
            <a:chExt cx="2844356" cy="2037887"/>
          </a:xfrm>
        </p:grpSpPr>
        <p:sp>
          <p:nvSpPr>
            <p:cNvPr id="19" name="ïsḻîdé"/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anchor="b" anchorCtr="1" compatLnSpc="1">
              <a:normAutofit/>
            </a:bodyPr>
            <a:lstStyle/>
            <a:p>
              <a:pPr algn="ctr"/>
              <a:endParaRPr lang="zh-CN" altLang="en-US" sz="1350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iŝ1iḍe"/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sz="1350"/>
            </a:p>
          </p:txBody>
        </p:sp>
      </p:grpSp>
      <p:pic>
        <p:nvPicPr>
          <p:cNvPr id="3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54065" y="1835838"/>
            <a:ext cx="7390270" cy="969065"/>
            <a:chOff x="2873170" y="332398"/>
            <a:chExt cx="4355219" cy="1292087"/>
          </a:xfrm>
        </p:grpSpPr>
        <p:sp>
          <p:nvSpPr>
            <p:cNvPr id="34" name="îṥḷíďê"/>
            <p:cNvSpPr/>
            <p:nvPr/>
          </p:nvSpPr>
          <p:spPr bwMode="auto">
            <a:xfrm>
              <a:off x="2873170" y="343910"/>
              <a:ext cx="4149203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5" name="Google Shape;5317;p41"/>
            <p:cNvSpPr txBox="1"/>
            <p:nvPr/>
          </p:nvSpPr>
          <p:spPr>
            <a:xfrm>
              <a:off x="3006823" y="332398"/>
              <a:ext cx="4221566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vi-VN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 câu với từ ngữ vừa tìm được ở cột màu xanh trong bài tập 3.</a:t>
              </a:r>
              <a:endParaRPr lang="en-US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65930" y="3239248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bè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37701" y="4200427"/>
            <a:ext cx="585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Em và Lan là bạn bè của nhau.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194" y="49189"/>
            <a:ext cx="9056076" cy="5095899"/>
            <a:chOff x="-340460" y="-1184446"/>
            <a:chExt cx="9308612" cy="5274432"/>
          </a:xfrm>
        </p:grpSpPr>
        <p:grpSp>
          <p:nvGrpSpPr>
            <p:cNvPr id="22" name="Group 21"/>
            <p:cNvGrpSpPr/>
            <p:nvPr/>
          </p:nvGrpSpPr>
          <p:grpSpPr>
            <a:xfrm>
              <a:off x="-340460" y="-973474"/>
              <a:ext cx="9308612" cy="5063460"/>
              <a:chOff x="-79330" y="-998879"/>
              <a:chExt cx="8867910" cy="506346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79330" y="-998879"/>
                <a:ext cx="8867910" cy="5063460"/>
                <a:chOff x="-70945" y="-42643"/>
                <a:chExt cx="8867910" cy="5063460"/>
              </a:xfrm>
            </p:grpSpPr>
            <p:pic>
              <p:nvPicPr>
                <p:cNvPr id="29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" t="-849" r="1"/>
                <a:stretch>
                  <a:fillRect/>
                </a:stretch>
              </p:blipFill>
              <p:spPr bwMode="auto">
                <a:xfrm>
                  <a:off x="-70945" y="-42643"/>
                  <a:ext cx="8867910" cy="50634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/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Freeform: Shape 26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123" y="-1184446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66" y="3356186"/>
            <a:ext cx="1691183" cy="1688481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54065" y="1835839"/>
            <a:ext cx="7390270" cy="569426"/>
            <a:chOff x="2873170" y="332399"/>
            <a:chExt cx="4355219" cy="759235"/>
          </a:xfrm>
        </p:grpSpPr>
        <p:sp>
          <p:nvSpPr>
            <p:cNvPr id="34" name="îṥḷíďê"/>
            <p:cNvSpPr/>
            <p:nvPr/>
          </p:nvSpPr>
          <p:spPr bwMode="auto">
            <a:xfrm>
              <a:off x="2873170" y="343910"/>
              <a:ext cx="3091637" cy="7477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5" name="Google Shape;5317;p41"/>
            <p:cNvSpPr txBox="1"/>
            <p:nvPr/>
          </p:nvSpPr>
          <p:spPr>
            <a:xfrm>
              <a:off x="3006823" y="332399"/>
              <a:ext cx="4221566" cy="747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vi-VN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 và trả lời câu hỏi theo mẫu.</a:t>
              </a:r>
              <a:endParaRPr lang="en-US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09780" y="2865131"/>
            <a:ext cx="6097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– Em dùng bảng con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gì?</a:t>
            </a:r>
            <a:endParaRPr lang="vi-VN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     – Em dùng bảng con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tập viết.</a:t>
            </a:r>
            <a:endParaRPr lang="vi-VN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364001" y="2101132"/>
            <a:ext cx="2232248" cy="1121279"/>
            <a:chOff x="7562960" y="2029855"/>
            <a:chExt cx="2844356" cy="2037887"/>
          </a:xfrm>
        </p:grpSpPr>
        <p:sp>
          <p:nvSpPr>
            <p:cNvPr id="31" name="ïsḻîdé"/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anchor="b" anchorCtr="1" compatLnSpc="1">
              <a:normAutofit/>
            </a:bodyPr>
            <a:lstStyle/>
            <a:p>
              <a:pPr algn="ctr"/>
              <a:endParaRPr lang="zh-CN" altLang="en-US" sz="1350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iŝ1iḍe"/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/>
              <a:endParaRPr sz="135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564670" y="2308074"/>
            <a:ext cx="1653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VBT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194" y="49189"/>
            <a:ext cx="9056076" cy="5095899"/>
            <a:chOff x="-340460" y="-1184446"/>
            <a:chExt cx="9308612" cy="5274432"/>
          </a:xfrm>
        </p:grpSpPr>
        <p:grpSp>
          <p:nvGrpSpPr>
            <p:cNvPr id="22" name="Group 21"/>
            <p:cNvGrpSpPr/>
            <p:nvPr/>
          </p:nvGrpSpPr>
          <p:grpSpPr>
            <a:xfrm>
              <a:off x="-340460" y="-973474"/>
              <a:ext cx="9308612" cy="5063460"/>
              <a:chOff x="-79330" y="-998879"/>
              <a:chExt cx="8867910" cy="506346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79330" y="-998879"/>
                <a:ext cx="8867910" cy="5063460"/>
                <a:chOff x="-70945" y="-42643"/>
                <a:chExt cx="8867910" cy="5063460"/>
              </a:xfrm>
            </p:grpSpPr>
            <p:pic>
              <p:nvPicPr>
                <p:cNvPr id="29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4" t="-849" r="1"/>
                <a:stretch>
                  <a:fillRect/>
                </a:stretch>
              </p:blipFill>
              <p:spPr bwMode="auto">
                <a:xfrm>
                  <a:off x="-70945" y="-42643"/>
                  <a:ext cx="8867910" cy="506346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/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Freeform: Shape 26"/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123" y="-1184446"/>
              <a:ext cx="1102698" cy="102248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054065" y="1835839"/>
            <a:ext cx="7390270" cy="569426"/>
            <a:chOff x="2873170" y="332399"/>
            <a:chExt cx="4355219" cy="759235"/>
          </a:xfrm>
        </p:grpSpPr>
        <p:sp>
          <p:nvSpPr>
            <p:cNvPr id="34" name="îṥḷíďê"/>
            <p:cNvSpPr/>
            <p:nvPr/>
          </p:nvSpPr>
          <p:spPr bwMode="auto">
            <a:xfrm>
              <a:off x="2873170" y="343910"/>
              <a:ext cx="3091637" cy="7477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1050" dirty="0"/>
            </a:p>
          </p:txBody>
        </p:sp>
        <p:sp>
          <p:nvSpPr>
            <p:cNvPr id="35" name="Google Shape;5317;p41"/>
            <p:cNvSpPr txBox="1"/>
            <p:nvPr/>
          </p:nvSpPr>
          <p:spPr>
            <a:xfrm>
              <a:off x="3006823" y="332399"/>
              <a:ext cx="4221566" cy="747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</a:pPr>
              <a:r>
                <a:rPr lang="vi-VN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 và trả lời câu hỏi theo mẫu.</a:t>
              </a:r>
              <a:endParaRPr lang="en-US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09780" y="2865131"/>
            <a:ext cx="6097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– Em dùng bảng con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gì?</a:t>
            </a:r>
            <a:endParaRPr lang="vi-VN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>
                <a:latin typeface="Calibri" panose="020F0502020204030204" pitchFamily="34" charset="0"/>
                <a:cs typeface="Calibri" panose="020F0502020204030204" pitchFamily="34" charset="0"/>
              </a:rPr>
              <a:t>      – Em dùng bảng con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tập viết.</a:t>
            </a:r>
            <a:endParaRPr lang="vi-VN" sz="32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picture containing toy, doll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21" y="2509558"/>
            <a:ext cx="1757228" cy="24382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91465"/>
            <a:ext cx="5210248" cy="70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426569"/>
            <a:ext cx="5840858" cy="277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/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/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0" y="952270"/>
            <a:ext cx="8720136" cy="2518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WPS Presentation</Application>
  <PresentationFormat>Custom</PresentationFormat>
  <Paragraphs>94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Odibee Sans</vt:lpstr>
      <vt:lpstr>UTM Scriptina KT</vt:lpstr>
      <vt:lpstr>Calibri</vt:lpstr>
      <vt:lpstr>Coiny</vt:lpstr>
      <vt:lpstr>Yu Gothic UI Semibold</vt:lpstr>
      <vt:lpstr>Gloria Hallelujah</vt:lpstr>
      <vt:lpstr>Microsoft YaHei</vt:lpstr>
      <vt:lpstr>Arial Unicode MS</vt:lpstr>
      <vt:lpstr>方正卡通简体</vt:lpstr>
      <vt:lpstr>第一PPT，www.1ppt.com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卡通有趣</dc:title>
  <dc:creator>第一PPT</dc:creator>
  <cp:keywords>www.1ppt.com</cp:keywords>
  <dc:description>www.1ppt.com</dc:description>
  <cp:lastModifiedBy>Ngọc Yến</cp:lastModifiedBy>
  <cp:revision>104</cp:revision>
  <dcterms:created xsi:type="dcterms:W3CDTF">2015-12-23T06:03:00Z</dcterms:created>
  <dcterms:modified xsi:type="dcterms:W3CDTF">2023-12-22T08:33:38Z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CCC333F7CD8C4814AC39E665C4205EF5_12</vt:lpwstr>
  </property>
  <property fmtid="{D5CDD505-2E9C-101B-9397-08002B2CF9AE}" pid="3" name="KSOProductBuildVer">
    <vt:lpwstr>1033-12.2.0.13359</vt:lpwstr>
  </property>
</Properties>
</file>